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75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3955E-35BA-4B27-A3A0-08A712ED09B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6D4CE2C-4E3D-4A1F-A522-80E011FC4612}">
      <dgm:prSet/>
      <dgm:spPr/>
      <dgm:t>
        <a:bodyPr/>
        <a:lstStyle/>
        <a:p>
          <a:r>
            <a:rPr lang="ru-RU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dirty="0"/>
        </a:p>
      </dgm:t>
    </dgm:pt>
    <dgm:pt modelId="{0515CB87-5888-4677-A711-9C444C221CE2}" type="parTrans" cxnId="{41D252F4-97BE-4044-94F8-6CB1C07DA4C5}">
      <dgm:prSet/>
      <dgm:spPr/>
      <dgm:t>
        <a:bodyPr/>
        <a:lstStyle/>
        <a:p>
          <a:endParaRPr lang="en-US"/>
        </a:p>
      </dgm:t>
    </dgm:pt>
    <dgm:pt modelId="{028AC2F5-1146-470C-8273-5E0A5E41A86B}" type="sibTrans" cxnId="{41D252F4-97BE-4044-94F8-6CB1C07DA4C5}">
      <dgm:prSet/>
      <dgm:spPr/>
      <dgm:t>
        <a:bodyPr/>
        <a:lstStyle/>
        <a:p>
          <a:endParaRPr lang="en-US"/>
        </a:p>
      </dgm:t>
    </dgm:pt>
    <dgm:pt modelId="{6CFF88FA-03D5-4EAD-B8E3-54C411C97A3A}">
      <dgm:prSet/>
      <dgm:spPr/>
      <dgm:t>
        <a:bodyPr/>
        <a:lstStyle/>
        <a:p>
          <a:r>
            <a:rPr lang="ru-RU"/>
            <a:t>Ежегодный отчет аспиранта кафедре о проделанной работе в конце каждого года обучения.</a:t>
          </a:r>
          <a:endParaRPr lang="en-US"/>
        </a:p>
      </dgm:t>
    </dgm:pt>
    <dgm:pt modelId="{ABC9AB76-77CD-4683-87DB-6B9E49EEAD00}" type="parTrans" cxnId="{553A98EF-FC43-4007-8590-92745CB9E37A}">
      <dgm:prSet/>
      <dgm:spPr/>
      <dgm:t>
        <a:bodyPr/>
        <a:lstStyle/>
        <a:p>
          <a:endParaRPr lang="en-US"/>
        </a:p>
      </dgm:t>
    </dgm:pt>
    <dgm:pt modelId="{29253AEC-0B6A-4F8F-BD91-05325C16EFC5}" type="sibTrans" cxnId="{553A98EF-FC43-4007-8590-92745CB9E37A}">
      <dgm:prSet/>
      <dgm:spPr/>
      <dgm:t>
        <a:bodyPr/>
        <a:lstStyle/>
        <a:p>
          <a:endParaRPr lang="en-US"/>
        </a:p>
      </dgm:t>
    </dgm:pt>
    <dgm:pt modelId="{599A961A-50C3-4007-97FE-7319175634A2}">
      <dgm:prSet/>
      <dgm:spPr/>
      <dgm:t>
        <a:bodyPr/>
        <a:lstStyle/>
        <a:p>
          <a:r>
            <a:rPr lang="ru-RU"/>
            <a:t>Аспиранты проходят промежуточную аттестацию каждый семестр</a:t>
          </a:r>
          <a:endParaRPr lang="en-US"/>
        </a:p>
      </dgm:t>
    </dgm:pt>
    <dgm:pt modelId="{EC8C75C2-43FD-4EFE-BE36-6D8E36492FAA}" type="parTrans" cxnId="{1CE98507-0C80-474A-ACF7-D41A13A4435D}">
      <dgm:prSet/>
      <dgm:spPr/>
      <dgm:t>
        <a:bodyPr/>
        <a:lstStyle/>
        <a:p>
          <a:endParaRPr lang="en-US"/>
        </a:p>
      </dgm:t>
    </dgm:pt>
    <dgm:pt modelId="{D8629C3A-AE88-4E6A-A748-7784032FFD03}" type="sibTrans" cxnId="{1CE98507-0C80-474A-ACF7-D41A13A4435D}">
      <dgm:prSet/>
      <dgm:spPr/>
      <dgm:t>
        <a:bodyPr/>
        <a:lstStyle/>
        <a:p>
          <a:endParaRPr lang="en-US"/>
        </a:p>
      </dgm:t>
    </dgm:pt>
    <dgm:pt modelId="{ED3091D5-AA42-41BF-9258-17F880D9D782}">
      <dgm:prSet/>
      <dgm:spPr/>
      <dgm:t>
        <a:bodyPr/>
        <a:lstStyle/>
        <a:p>
          <a:r>
            <a:rPr lang="ru-RU"/>
            <a:t>По окончанию обучения (выпускной курс) проходят государственную итоговую аттестацию </a:t>
          </a:r>
          <a:endParaRPr lang="en-US"/>
        </a:p>
      </dgm:t>
    </dgm:pt>
    <dgm:pt modelId="{5A047C61-FE0A-4A37-9B88-29E857B696B5}" type="parTrans" cxnId="{AE1FDE86-1659-45E6-BB23-849C8B5CC32C}">
      <dgm:prSet/>
      <dgm:spPr/>
      <dgm:t>
        <a:bodyPr/>
        <a:lstStyle/>
        <a:p>
          <a:endParaRPr lang="en-US"/>
        </a:p>
      </dgm:t>
    </dgm:pt>
    <dgm:pt modelId="{A2995D90-D77B-4E84-B2A3-8F22FB087AEF}" type="sibTrans" cxnId="{AE1FDE86-1659-45E6-BB23-849C8B5CC32C}">
      <dgm:prSet/>
      <dgm:spPr/>
      <dgm:t>
        <a:bodyPr/>
        <a:lstStyle/>
        <a:p>
          <a:endParaRPr lang="en-US"/>
        </a:p>
      </dgm:t>
    </dgm:pt>
    <dgm:pt modelId="{CEC80B7E-D93B-46EC-B479-50770F1AA4E2}" type="pres">
      <dgm:prSet presAssocID="{2673955E-35BA-4B27-A3A0-08A712ED09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58202C-EFEA-4FC3-B8B8-668430394438}" type="pres">
      <dgm:prSet presAssocID="{06D4CE2C-4E3D-4A1F-A522-80E011FC461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75E02-46D4-423C-945E-367421793624}" type="pres">
      <dgm:prSet presAssocID="{028AC2F5-1146-470C-8273-5E0A5E41A86B}" presName="spacer" presStyleCnt="0"/>
      <dgm:spPr/>
    </dgm:pt>
    <dgm:pt modelId="{5025E9E4-C3FB-497B-A47E-C7F8CA364353}" type="pres">
      <dgm:prSet presAssocID="{6CFF88FA-03D5-4EAD-B8E3-54C411C97A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246BC-C1FB-4F0A-B9AC-12FE31441B50}" type="pres">
      <dgm:prSet presAssocID="{29253AEC-0B6A-4F8F-BD91-05325C16EFC5}" presName="spacer" presStyleCnt="0"/>
      <dgm:spPr/>
    </dgm:pt>
    <dgm:pt modelId="{EA8DDBEC-CC99-47DE-851F-98B48CD4550B}" type="pres">
      <dgm:prSet presAssocID="{599A961A-50C3-4007-97FE-7319175634A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2CD07-FA35-4455-A095-CFBE0BCD9E76}" type="pres">
      <dgm:prSet presAssocID="{D8629C3A-AE88-4E6A-A748-7784032FFD03}" presName="spacer" presStyleCnt="0"/>
      <dgm:spPr/>
    </dgm:pt>
    <dgm:pt modelId="{D02C7B14-A20E-481A-AA99-01E0B11A67A0}" type="pres">
      <dgm:prSet presAssocID="{ED3091D5-AA42-41BF-9258-17F880D9D78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7BF80-CB24-477C-94A8-4BC9DCECF844}" type="presOf" srcId="{599A961A-50C3-4007-97FE-7319175634A2}" destId="{EA8DDBEC-CC99-47DE-851F-98B48CD4550B}" srcOrd="0" destOrd="0" presId="urn:microsoft.com/office/officeart/2005/8/layout/vList2"/>
    <dgm:cxn modelId="{1B19B7F8-007A-4EAF-892D-2470307A3CF8}" type="presOf" srcId="{6CFF88FA-03D5-4EAD-B8E3-54C411C97A3A}" destId="{5025E9E4-C3FB-497B-A47E-C7F8CA364353}" srcOrd="0" destOrd="0" presId="urn:microsoft.com/office/officeart/2005/8/layout/vList2"/>
    <dgm:cxn modelId="{AE1FDE86-1659-45E6-BB23-849C8B5CC32C}" srcId="{2673955E-35BA-4B27-A3A0-08A712ED09BC}" destId="{ED3091D5-AA42-41BF-9258-17F880D9D782}" srcOrd="3" destOrd="0" parTransId="{5A047C61-FE0A-4A37-9B88-29E857B696B5}" sibTransId="{A2995D90-D77B-4E84-B2A3-8F22FB087AEF}"/>
    <dgm:cxn modelId="{471A8BFC-0BC9-4FF1-BFF2-DAD8D7B8BEB3}" type="presOf" srcId="{06D4CE2C-4E3D-4A1F-A522-80E011FC4612}" destId="{1E58202C-EFEA-4FC3-B8B8-668430394438}" srcOrd="0" destOrd="0" presId="urn:microsoft.com/office/officeart/2005/8/layout/vList2"/>
    <dgm:cxn modelId="{1CE98507-0C80-474A-ACF7-D41A13A4435D}" srcId="{2673955E-35BA-4B27-A3A0-08A712ED09BC}" destId="{599A961A-50C3-4007-97FE-7319175634A2}" srcOrd="2" destOrd="0" parTransId="{EC8C75C2-43FD-4EFE-BE36-6D8E36492FAA}" sibTransId="{D8629C3A-AE88-4E6A-A748-7784032FFD03}"/>
    <dgm:cxn modelId="{553A98EF-FC43-4007-8590-92745CB9E37A}" srcId="{2673955E-35BA-4B27-A3A0-08A712ED09BC}" destId="{6CFF88FA-03D5-4EAD-B8E3-54C411C97A3A}" srcOrd="1" destOrd="0" parTransId="{ABC9AB76-77CD-4683-87DB-6B9E49EEAD00}" sibTransId="{29253AEC-0B6A-4F8F-BD91-05325C16EFC5}"/>
    <dgm:cxn modelId="{F5669C59-419B-4DC4-90FC-207079D37876}" type="presOf" srcId="{ED3091D5-AA42-41BF-9258-17F880D9D782}" destId="{D02C7B14-A20E-481A-AA99-01E0B11A67A0}" srcOrd="0" destOrd="0" presId="urn:microsoft.com/office/officeart/2005/8/layout/vList2"/>
    <dgm:cxn modelId="{41D252F4-97BE-4044-94F8-6CB1C07DA4C5}" srcId="{2673955E-35BA-4B27-A3A0-08A712ED09BC}" destId="{06D4CE2C-4E3D-4A1F-A522-80E011FC4612}" srcOrd="0" destOrd="0" parTransId="{0515CB87-5888-4677-A711-9C444C221CE2}" sibTransId="{028AC2F5-1146-470C-8273-5E0A5E41A86B}"/>
    <dgm:cxn modelId="{1C1FE55D-0EF2-4668-A288-3B326EF2F885}" type="presOf" srcId="{2673955E-35BA-4B27-A3A0-08A712ED09BC}" destId="{CEC80B7E-D93B-46EC-B479-50770F1AA4E2}" srcOrd="0" destOrd="0" presId="urn:microsoft.com/office/officeart/2005/8/layout/vList2"/>
    <dgm:cxn modelId="{5579178F-A346-4804-A33B-C2CD9EDC3CB2}" type="presParOf" srcId="{CEC80B7E-D93B-46EC-B479-50770F1AA4E2}" destId="{1E58202C-EFEA-4FC3-B8B8-668430394438}" srcOrd="0" destOrd="0" presId="urn:microsoft.com/office/officeart/2005/8/layout/vList2"/>
    <dgm:cxn modelId="{7F261D5A-4677-4532-960A-5217223DB584}" type="presParOf" srcId="{CEC80B7E-D93B-46EC-B479-50770F1AA4E2}" destId="{A8E75E02-46D4-423C-945E-367421793624}" srcOrd="1" destOrd="0" presId="urn:microsoft.com/office/officeart/2005/8/layout/vList2"/>
    <dgm:cxn modelId="{ADC09A01-AFC3-49EF-A31F-C3E71D5186A2}" type="presParOf" srcId="{CEC80B7E-D93B-46EC-B479-50770F1AA4E2}" destId="{5025E9E4-C3FB-497B-A47E-C7F8CA364353}" srcOrd="2" destOrd="0" presId="urn:microsoft.com/office/officeart/2005/8/layout/vList2"/>
    <dgm:cxn modelId="{8CE92AF8-2BF3-4405-92E1-70150FBF2165}" type="presParOf" srcId="{CEC80B7E-D93B-46EC-B479-50770F1AA4E2}" destId="{4E5246BC-C1FB-4F0A-B9AC-12FE31441B50}" srcOrd="3" destOrd="0" presId="urn:microsoft.com/office/officeart/2005/8/layout/vList2"/>
    <dgm:cxn modelId="{E6185FE4-0F51-4A7F-BF36-DBB7AC10E1CA}" type="presParOf" srcId="{CEC80B7E-D93B-46EC-B479-50770F1AA4E2}" destId="{EA8DDBEC-CC99-47DE-851F-98B48CD4550B}" srcOrd="4" destOrd="0" presId="urn:microsoft.com/office/officeart/2005/8/layout/vList2"/>
    <dgm:cxn modelId="{A3D20335-3510-4E8C-AE02-2F415D579639}" type="presParOf" srcId="{CEC80B7E-D93B-46EC-B479-50770F1AA4E2}" destId="{C3F2CD07-FA35-4455-A095-CFBE0BCD9E76}" srcOrd="5" destOrd="0" presId="urn:microsoft.com/office/officeart/2005/8/layout/vList2"/>
    <dgm:cxn modelId="{ADEFB655-02E7-4236-8760-513423302D5A}" type="presParOf" srcId="{CEC80B7E-D93B-46EC-B479-50770F1AA4E2}" destId="{D02C7B14-A20E-481A-AA99-01E0B11A67A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04516-5F87-40FC-8F1B-8A144BF54B28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614B929-482E-47D9-A292-2F9B61F1F9FF}">
      <dgm:prSet/>
      <dgm:spPr/>
      <dgm:t>
        <a:bodyPr/>
        <a:lstStyle/>
        <a:p>
          <a:pPr>
            <a:defRPr cap="all"/>
          </a:pPr>
          <a:r>
            <a:rPr lang="ru-RU" dirty="0"/>
            <a:t>Самостоятельному преподаванию студентам</a:t>
          </a:r>
          <a:endParaRPr lang="en-US" dirty="0"/>
        </a:p>
      </dgm:t>
    </dgm:pt>
    <dgm:pt modelId="{D5F07758-3003-4FD0-A7AF-F2DFA5B0731B}" type="parTrans" cxnId="{66B75C71-6D98-4A4F-8021-178CE31D45D3}">
      <dgm:prSet/>
      <dgm:spPr/>
      <dgm:t>
        <a:bodyPr/>
        <a:lstStyle/>
        <a:p>
          <a:endParaRPr lang="en-US"/>
        </a:p>
      </dgm:t>
    </dgm:pt>
    <dgm:pt modelId="{7C8AD862-0971-4C2F-BDE2-3F53E7A3BC4F}" type="sibTrans" cxnId="{66B75C71-6D98-4A4F-8021-178CE31D45D3}">
      <dgm:prSet/>
      <dgm:spPr/>
      <dgm:t>
        <a:bodyPr/>
        <a:lstStyle/>
        <a:p>
          <a:endParaRPr lang="en-US"/>
        </a:p>
      </dgm:t>
    </dgm:pt>
    <dgm:pt modelId="{497B02F3-B882-4E96-803E-B634FC7122F3}">
      <dgm:prSet/>
      <dgm:spPr/>
      <dgm:t>
        <a:bodyPr/>
        <a:lstStyle/>
        <a:p>
          <a:pPr>
            <a:defRPr cap="all"/>
          </a:pPr>
          <a:r>
            <a:rPr lang="ru-RU" dirty="0"/>
            <a:t>Организовывать работу учебно-педагогического процесса</a:t>
          </a:r>
          <a:endParaRPr lang="en-US" dirty="0"/>
        </a:p>
      </dgm:t>
    </dgm:pt>
    <dgm:pt modelId="{A89FE5D6-5D19-4C00-A256-D0C0798EAAA5}" type="parTrans" cxnId="{83116F28-9555-4658-963B-7F7EFF13C11C}">
      <dgm:prSet/>
      <dgm:spPr/>
      <dgm:t>
        <a:bodyPr/>
        <a:lstStyle/>
        <a:p>
          <a:endParaRPr lang="en-US"/>
        </a:p>
      </dgm:t>
    </dgm:pt>
    <dgm:pt modelId="{377AB150-DB0F-4A0D-B4F1-FA5746A42F25}" type="sibTrans" cxnId="{83116F28-9555-4658-963B-7F7EFF13C11C}">
      <dgm:prSet/>
      <dgm:spPr/>
      <dgm:t>
        <a:bodyPr/>
        <a:lstStyle/>
        <a:p>
          <a:endParaRPr lang="en-US"/>
        </a:p>
      </dgm:t>
    </dgm:pt>
    <dgm:pt modelId="{224AF4B4-29BB-4212-8B31-B66A0FAB5661}">
      <dgm:prSet/>
      <dgm:spPr/>
      <dgm:t>
        <a:bodyPr/>
        <a:lstStyle/>
        <a:p>
          <a:pPr>
            <a:defRPr cap="all"/>
          </a:pPr>
          <a:r>
            <a:rPr lang="ru-RU" dirty="0"/>
            <a:t>Разрабатывать методические материалы и рекомендации</a:t>
          </a:r>
          <a:endParaRPr lang="en-US" dirty="0"/>
        </a:p>
      </dgm:t>
    </dgm:pt>
    <dgm:pt modelId="{8BF51821-C799-472F-A522-C8AED177BB1E}" type="parTrans" cxnId="{94CF1087-E887-4824-8FCD-E1B323D8B04A}">
      <dgm:prSet/>
      <dgm:spPr/>
      <dgm:t>
        <a:bodyPr/>
        <a:lstStyle/>
        <a:p>
          <a:endParaRPr lang="en-US"/>
        </a:p>
      </dgm:t>
    </dgm:pt>
    <dgm:pt modelId="{C5D07928-597B-44A3-9EF9-BAB1187D9267}" type="sibTrans" cxnId="{94CF1087-E887-4824-8FCD-E1B323D8B04A}">
      <dgm:prSet/>
      <dgm:spPr/>
      <dgm:t>
        <a:bodyPr/>
        <a:lstStyle/>
        <a:p>
          <a:endParaRPr lang="en-US"/>
        </a:p>
      </dgm:t>
    </dgm:pt>
    <dgm:pt modelId="{5A754E67-8956-4707-A677-F31304FDAB7D}">
      <dgm:prSet/>
      <dgm:spPr/>
      <dgm:t>
        <a:bodyPr/>
        <a:lstStyle/>
        <a:p>
          <a:pPr>
            <a:defRPr cap="all"/>
          </a:pPr>
          <a:r>
            <a:rPr lang="ru-RU" dirty="0"/>
            <a:t>Писать научные статьи</a:t>
          </a:r>
          <a:endParaRPr lang="en-US" dirty="0"/>
        </a:p>
      </dgm:t>
    </dgm:pt>
    <dgm:pt modelId="{C796D498-77D3-4542-9F33-7A9CB05A9799}" type="parTrans" cxnId="{24E3DF2F-7473-4027-83BD-0822D09A6627}">
      <dgm:prSet/>
      <dgm:spPr/>
      <dgm:t>
        <a:bodyPr/>
        <a:lstStyle/>
        <a:p>
          <a:endParaRPr lang="en-US"/>
        </a:p>
      </dgm:t>
    </dgm:pt>
    <dgm:pt modelId="{1767F5BC-2AD5-4D9E-B339-F313F6518220}" type="sibTrans" cxnId="{24E3DF2F-7473-4027-83BD-0822D09A6627}">
      <dgm:prSet/>
      <dgm:spPr/>
      <dgm:t>
        <a:bodyPr/>
        <a:lstStyle/>
        <a:p>
          <a:endParaRPr lang="en-US"/>
        </a:p>
      </dgm:t>
    </dgm:pt>
    <dgm:pt modelId="{754ADF00-818F-47AD-AED2-7A9B1D959C1D}">
      <dgm:prSet/>
      <dgm:spPr/>
      <dgm:t>
        <a:bodyPr/>
        <a:lstStyle/>
        <a:p>
          <a:pPr>
            <a:defRPr cap="all"/>
          </a:pPr>
          <a:r>
            <a:rPr lang="ru-RU" dirty="0"/>
            <a:t>Представлять результаты своей работы на научно-практических конференциях</a:t>
          </a:r>
          <a:endParaRPr lang="en-US" dirty="0"/>
        </a:p>
      </dgm:t>
    </dgm:pt>
    <dgm:pt modelId="{C603C3F1-2F00-487D-839E-82CF20836244}" type="parTrans" cxnId="{3226BB35-410C-4A7B-B45D-A62758365727}">
      <dgm:prSet/>
      <dgm:spPr/>
      <dgm:t>
        <a:bodyPr/>
        <a:lstStyle/>
        <a:p>
          <a:endParaRPr lang="en-US"/>
        </a:p>
      </dgm:t>
    </dgm:pt>
    <dgm:pt modelId="{A609D879-171B-4DE4-8D47-34B5BDD43812}" type="sibTrans" cxnId="{3226BB35-410C-4A7B-B45D-A62758365727}">
      <dgm:prSet/>
      <dgm:spPr/>
      <dgm:t>
        <a:bodyPr/>
        <a:lstStyle/>
        <a:p>
          <a:endParaRPr lang="en-US"/>
        </a:p>
      </dgm:t>
    </dgm:pt>
    <dgm:pt modelId="{02630477-DC91-4CC3-8138-3F49E3300C1C}" type="pres">
      <dgm:prSet presAssocID="{99504516-5F87-40FC-8F1B-8A144BF54B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78AAFF2-3D7C-4AE8-BCC2-3A94817FCEE6}" type="pres">
      <dgm:prSet presAssocID="{E614B929-482E-47D9-A292-2F9B61F1F9FF}" presName="thickLine" presStyleLbl="alignNode1" presStyleIdx="0" presStyleCnt="5"/>
      <dgm:spPr/>
    </dgm:pt>
    <dgm:pt modelId="{BBB14BEF-1379-458E-B1CE-B6527EB492FA}" type="pres">
      <dgm:prSet presAssocID="{E614B929-482E-47D9-A292-2F9B61F1F9FF}" presName="horz1" presStyleCnt="0"/>
      <dgm:spPr/>
    </dgm:pt>
    <dgm:pt modelId="{CBFEB1F4-AF5B-4846-A074-00A5955A7F87}" type="pres">
      <dgm:prSet presAssocID="{E614B929-482E-47D9-A292-2F9B61F1F9FF}" presName="tx1" presStyleLbl="revTx" presStyleIdx="0" presStyleCnt="5"/>
      <dgm:spPr/>
      <dgm:t>
        <a:bodyPr/>
        <a:lstStyle/>
        <a:p>
          <a:endParaRPr lang="ru-RU"/>
        </a:p>
      </dgm:t>
    </dgm:pt>
    <dgm:pt modelId="{EAA39AB0-3F7F-4EF4-ACD6-4ABF976A1CCF}" type="pres">
      <dgm:prSet presAssocID="{E614B929-482E-47D9-A292-2F9B61F1F9FF}" presName="vert1" presStyleCnt="0"/>
      <dgm:spPr/>
    </dgm:pt>
    <dgm:pt modelId="{E5EE68F8-32C5-40CA-9267-EB8044ED67ED}" type="pres">
      <dgm:prSet presAssocID="{497B02F3-B882-4E96-803E-B634FC7122F3}" presName="thickLine" presStyleLbl="alignNode1" presStyleIdx="1" presStyleCnt="5"/>
      <dgm:spPr/>
    </dgm:pt>
    <dgm:pt modelId="{F0F61D73-66D7-4734-881D-AE5BF65EEDF4}" type="pres">
      <dgm:prSet presAssocID="{497B02F3-B882-4E96-803E-B634FC7122F3}" presName="horz1" presStyleCnt="0"/>
      <dgm:spPr/>
    </dgm:pt>
    <dgm:pt modelId="{3D559ACC-9DD5-4AFE-A29D-CAD1F9B2AA69}" type="pres">
      <dgm:prSet presAssocID="{497B02F3-B882-4E96-803E-B634FC7122F3}" presName="tx1" presStyleLbl="revTx" presStyleIdx="1" presStyleCnt="5"/>
      <dgm:spPr/>
      <dgm:t>
        <a:bodyPr/>
        <a:lstStyle/>
        <a:p>
          <a:endParaRPr lang="ru-RU"/>
        </a:p>
      </dgm:t>
    </dgm:pt>
    <dgm:pt modelId="{E79E9A28-F01D-4DB6-A722-64C824C6C5E2}" type="pres">
      <dgm:prSet presAssocID="{497B02F3-B882-4E96-803E-B634FC7122F3}" presName="vert1" presStyleCnt="0"/>
      <dgm:spPr/>
    </dgm:pt>
    <dgm:pt modelId="{E8BC16C2-8894-4D70-BD99-6AF61221644E}" type="pres">
      <dgm:prSet presAssocID="{224AF4B4-29BB-4212-8B31-B66A0FAB5661}" presName="thickLine" presStyleLbl="alignNode1" presStyleIdx="2" presStyleCnt="5"/>
      <dgm:spPr/>
    </dgm:pt>
    <dgm:pt modelId="{C7E3E02B-EC17-42FA-94ED-540AA6CC7269}" type="pres">
      <dgm:prSet presAssocID="{224AF4B4-29BB-4212-8B31-B66A0FAB5661}" presName="horz1" presStyleCnt="0"/>
      <dgm:spPr/>
    </dgm:pt>
    <dgm:pt modelId="{83D71EE0-9468-48F4-903B-51F641B0133F}" type="pres">
      <dgm:prSet presAssocID="{224AF4B4-29BB-4212-8B31-B66A0FAB5661}" presName="tx1" presStyleLbl="revTx" presStyleIdx="2" presStyleCnt="5"/>
      <dgm:spPr/>
      <dgm:t>
        <a:bodyPr/>
        <a:lstStyle/>
        <a:p>
          <a:endParaRPr lang="ru-RU"/>
        </a:p>
      </dgm:t>
    </dgm:pt>
    <dgm:pt modelId="{C867FE1C-45D0-46F3-837D-0795E968019E}" type="pres">
      <dgm:prSet presAssocID="{224AF4B4-29BB-4212-8B31-B66A0FAB5661}" presName="vert1" presStyleCnt="0"/>
      <dgm:spPr/>
    </dgm:pt>
    <dgm:pt modelId="{ACEB2F8F-0FF7-4D31-87DC-0742A4D5CF04}" type="pres">
      <dgm:prSet presAssocID="{5A754E67-8956-4707-A677-F31304FDAB7D}" presName="thickLine" presStyleLbl="alignNode1" presStyleIdx="3" presStyleCnt="5"/>
      <dgm:spPr/>
    </dgm:pt>
    <dgm:pt modelId="{8D85F390-1FA6-4159-8A91-A7C8F8D31CCB}" type="pres">
      <dgm:prSet presAssocID="{5A754E67-8956-4707-A677-F31304FDAB7D}" presName="horz1" presStyleCnt="0"/>
      <dgm:spPr/>
    </dgm:pt>
    <dgm:pt modelId="{FB39D32D-AE8E-4252-9AA4-48048B82D599}" type="pres">
      <dgm:prSet presAssocID="{5A754E67-8956-4707-A677-F31304FDAB7D}" presName="tx1" presStyleLbl="revTx" presStyleIdx="3" presStyleCnt="5"/>
      <dgm:spPr/>
      <dgm:t>
        <a:bodyPr/>
        <a:lstStyle/>
        <a:p>
          <a:endParaRPr lang="ru-RU"/>
        </a:p>
      </dgm:t>
    </dgm:pt>
    <dgm:pt modelId="{F725249C-6FC3-49B0-968E-272ED5C4CC6A}" type="pres">
      <dgm:prSet presAssocID="{5A754E67-8956-4707-A677-F31304FDAB7D}" presName="vert1" presStyleCnt="0"/>
      <dgm:spPr/>
    </dgm:pt>
    <dgm:pt modelId="{A7319449-5F71-449A-B29F-4E22FB9D52FB}" type="pres">
      <dgm:prSet presAssocID="{754ADF00-818F-47AD-AED2-7A9B1D959C1D}" presName="thickLine" presStyleLbl="alignNode1" presStyleIdx="4" presStyleCnt="5"/>
      <dgm:spPr/>
    </dgm:pt>
    <dgm:pt modelId="{42867C53-A4C8-4AF2-B211-BCBFD1044A8D}" type="pres">
      <dgm:prSet presAssocID="{754ADF00-818F-47AD-AED2-7A9B1D959C1D}" presName="horz1" presStyleCnt="0"/>
      <dgm:spPr/>
    </dgm:pt>
    <dgm:pt modelId="{44F37BE7-271C-4479-A20B-BB45C3427EAA}" type="pres">
      <dgm:prSet presAssocID="{754ADF00-818F-47AD-AED2-7A9B1D959C1D}" presName="tx1" presStyleLbl="revTx" presStyleIdx="4" presStyleCnt="5"/>
      <dgm:spPr/>
      <dgm:t>
        <a:bodyPr/>
        <a:lstStyle/>
        <a:p>
          <a:endParaRPr lang="ru-RU"/>
        </a:p>
      </dgm:t>
    </dgm:pt>
    <dgm:pt modelId="{09643693-12BF-4DF5-BABB-F6576751AD18}" type="pres">
      <dgm:prSet presAssocID="{754ADF00-818F-47AD-AED2-7A9B1D959C1D}" presName="vert1" presStyleCnt="0"/>
      <dgm:spPr/>
    </dgm:pt>
  </dgm:ptLst>
  <dgm:cxnLst>
    <dgm:cxn modelId="{3226BB35-410C-4A7B-B45D-A62758365727}" srcId="{99504516-5F87-40FC-8F1B-8A144BF54B28}" destId="{754ADF00-818F-47AD-AED2-7A9B1D959C1D}" srcOrd="4" destOrd="0" parTransId="{C603C3F1-2F00-487D-839E-82CF20836244}" sibTransId="{A609D879-171B-4DE4-8D47-34B5BDD43812}"/>
    <dgm:cxn modelId="{24E3DF2F-7473-4027-83BD-0822D09A6627}" srcId="{99504516-5F87-40FC-8F1B-8A144BF54B28}" destId="{5A754E67-8956-4707-A677-F31304FDAB7D}" srcOrd="3" destOrd="0" parTransId="{C796D498-77D3-4542-9F33-7A9CB05A9799}" sibTransId="{1767F5BC-2AD5-4D9E-B339-F313F6518220}"/>
    <dgm:cxn modelId="{66B75C71-6D98-4A4F-8021-178CE31D45D3}" srcId="{99504516-5F87-40FC-8F1B-8A144BF54B28}" destId="{E614B929-482E-47D9-A292-2F9B61F1F9FF}" srcOrd="0" destOrd="0" parTransId="{D5F07758-3003-4FD0-A7AF-F2DFA5B0731B}" sibTransId="{7C8AD862-0971-4C2F-BDE2-3F53E7A3BC4F}"/>
    <dgm:cxn modelId="{83116F28-9555-4658-963B-7F7EFF13C11C}" srcId="{99504516-5F87-40FC-8F1B-8A144BF54B28}" destId="{497B02F3-B882-4E96-803E-B634FC7122F3}" srcOrd="1" destOrd="0" parTransId="{A89FE5D6-5D19-4C00-A256-D0C0798EAAA5}" sibTransId="{377AB150-DB0F-4A0D-B4F1-FA5746A42F25}"/>
    <dgm:cxn modelId="{DA15D206-9199-4CE8-A070-B505D74FCB66}" type="presOf" srcId="{5A754E67-8956-4707-A677-F31304FDAB7D}" destId="{FB39D32D-AE8E-4252-9AA4-48048B82D599}" srcOrd="0" destOrd="0" presId="urn:microsoft.com/office/officeart/2008/layout/LinedList"/>
    <dgm:cxn modelId="{26691943-1C21-41FE-ADEF-19C529BA7ADE}" type="presOf" srcId="{99504516-5F87-40FC-8F1B-8A144BF54B28}" destId="{02630477-DC91-4CC3-8138-3F49E3300C1C}" srcOrd="0" destOrd="0" presId="urn:microsoft.com/office/officeart/2008/layout/LinedList"/>
    <dgm:cxn modelId="{38BBF9F6-049A-4BE0-B4DD-362C318E0841}" type="presOf" srcId="{754ADF00-818F-47AD-AED2-7A9B1D959C1D}" destId="{44F37BE7-271C-4479-A20B-BB45C3427EAA}" srcOrd="0" destOrd="0" presId="urn:microsoft.com/office/officeart/2008/layout/LinedList"/>
    <dgm:cxn modelId="{8CDADC6F-20B1-4E63-9B57-316D5E01E9B9}" type="presOf" srcId="{E614B929-482E-47D9-A292-2F9B61F1F9FF}" destId="{CBFEB1F4-AF5B-4846-A074-00A5955A7F87}" srcOrd="0" destOrd="0" presId="urn:microsoft.com/office/officeart/2008/layout/LinedList"/>
    <dgm:cxn modelId="{B4D8370D-1A46-422B-A7A2-ABFADB8E49CA}" type="presOf" srcId="{224AF4B4-29BB-4212-8B31-B66A0FAB5661}" destId="{83D71EE0-9468-48F4-903B-51F641B0133F}" srcOrd="0" destOrd="0" presId="urn:microsoft.com/office/officeart/2008/layout/LinedList"/>
    <dgm:cxn modelId="{94CF1087-E887-4824-8FCD-E1B323D8B04A}" srcId="{99504516-5F87-40FC-8F1B-8A144BF54B28}" destId="{224AF4B4-29BB-4212-8B31-B66A0FAB5661}" srcOrd="2" destOrd="0" parTransId="{8BF51821-C799-472F-A522-C8AED177BB1E}" sibTransId="{C5D07928-597B-44A3-9EF9-BAB1187D9267}"/>
    <dgm:cxn modelId="{3E2C4C9F-57FE-458C-B48A-0CBE0AC10F51}" type="presOf" srcId="{497B02F3-B882-4E96-803E-B634FC7122F3}" destId="{3D559ACC-9DD5-4AFE-A29D-CAD1F9B2AA69}" srcOrd="0" destOrd="0" presId="urn:microsoft.com/office/officeart/2008/layout/LinedList"/>
    <dgm:cxn modelId="{217B0820-328B-4508-81FC-9157A08B31BB}" type="presParOf" srcId="{02630477-DC91-4CC3-8138-3F49E3300C1C}" destId="{378AAFF2-3D7C-4AE8-BCC2-3A94817FCEE6}" srcOrd="0" destOrd="0" presId="urn:microsoft.com/office/officeart/2008/layout/LinedList"/>
    <dgm:cxn modelId="{641ED116-9DBC-4639-9536-2ECDF3AAED39}" type="presParOf" srcId="{02630477-DC91-4CC3-8138-3F49E3300C1C}" destId="{BBB14BEF-1379-458E-B1CE-B6527EB492FA}" srcOrd="1" destOrd="0" presId="urn:microsoft.com/office/officeart/2008/layout/LinedList"/>
    <dgm:cxn modelId="{256CB4EF-976F-475A-968D-F7A7CA734E81}" type="presParOf" srcId="{BBB14BEF-1379-458E-B1CE-B6527EB492FA}" destId="{CBFEB1F4-AF5B-4846-A074-00A5955A7F87}" srcOrd="0" destOrd="0" presId="urn:microsoft.com/office/officeart/2008/layout/LinedList"/>
    <dgm:cxn modelId="{659DD0AD-ABA5-4678-8191-797826B2D3BE}" type="presParOf" srcId="{BBB14BEF-1379-458E-B1CE-B6527EB492FA}" destId="{EAA39AB0-3F7F-4EF4-ACD6-4ABF976A1CCF}" srcOrd="1" destOrd="0" presId="urn:microsoft.com/office/officeart/2008/layout/LinedList"/>
    <dgm:cxn modelId="{E49AE230-B106-4A43-AE7E-7EAB945E5929}" type="presParOf" srcId="{02630477-DC91-4CC3-8138-3F49E3300C1C}" destId="{E5EE68F8-32C5-40CA-9267-EB8044ED67ED}" srcOrd="2" destOrd="0" presId="urn:microsoft.com/office/officeart/2008/layout/LinedList"/>
    <dgm:cxn modelId="{41FD5E9D-C41E-411F-97D3-87310A5758DE}" type="presParOf" srcId="{02630477-DC91-4CC3-8138-3F49E3300C1C}" destId="{F0F61D73-66D7-4734-881D-AE5BF65EEDF4}" srcOrd="3" destOrd="0" presId="urn:microsoft.com/office/officeart/2008/layout/LinedList"/>
    <dgm:cxn modelId="{15CC2324-E651-4305-89DF-D2B98B80FC83}" type="presParOf" srcId="{F0F61D73-66D7-4734-881D-AE5BF65EEDF4}" destId="{3D559ACC-9DD5-4AFE-A29D-CAD1F9B2AA69}" srcOrd="0" destOrd="0" presId="urn:microsoft.com/office/officeart/2008/layout/LinedList"/>
    <dgm:cxn modelId="{1802A15F-185E-4563-B7FF-7D3E71AE6768}" type="presParOf" srcId="{F0F61D73-66D7-4734-881D-AE5BF65EEDF4}" destId="{E79E9A28-F01D-4DB6-A722-64C824C6C5E2}" srcOrd="1" destOrd="0" presId="urn:microsoft.com/office/officeart/2008/layout/LinedList"/>
    <dgm:cxn modelId="{58542357-DBF9-4866-8BC7-23D1965985B3}" type="presParOf" srcId="{02630477-DC91-4CC3-8138-3F49E3300C1C}" destId="{E8BC16C2-8894-4D70-BD99-6AF61221644E}" srcOrd="4" destOrd="0" presId="urn:microsoft.com/office/officeart/2008/layout/LinedList"/>
    <dgm:cxn modelId="{100F8534-F9A9-4ED2-B1CD-799A6CED91D4}" type="presParOf" srcId="{02630477-DC91-4CC3-8138-3F49E3300C1C}" destId="{C7E3E02B-EC17-42FA-94ED-540AA6CC7269}" srcOrd="5" destOrd="0" presId="urn:microsoft.com/office/officeart/2008/layout/LinedList"/>
    <dgm:cxn modelId="{CA5D3EA3-182E-4950-8CCE-A6D888469BC5}" type="presParOf" srcId="{C7E3E02B-EC17-42FA-94ED-540AA6CC7269}" destId="{83D71EE0-9468-48F4-903B-51F641B0133F}" srcOrd="0" destOrd="0" presId="urn:microsoft.com/office/officeart/2008/layout/LinedList"/>
    <dgm:cxn modelId="{2AD1A7FC-4ACF-49FD-8E0F-C501A91B0E42}" type="presParOf" srcId="{C7E3E02B-EC17-42FA-94ED-540AA6CC7269}" destId="{C867FE1C-45D0-46F3-837D-0795E968019E}" srcOrd="1" destOrd="0" presId="urn:microsoft.com/office/officeart/2008/layout/LinedList"/>
    <dgm:cxn modelId="{5591D013-1655-4C9E-8AB3-C045DAF6E208}" type="presParOf" srcId="{02630477-DC91-4CC3-8138-3F49E3300C1C}" destId="{ACEB2F8F-0FF7-4D31-87DC-0742A4D5CF04}" srcOrd="6" destOrd="0" presId="urn:microsoft.com/office/officeart/2008/layout/LinedList"/>
    <dgm:cxn modelId="{795597A0-28C1-4AE9-95A3-06F2C083CBCE}" type="presParOf" srcId="{02630477-DC91-4CC3-8138-3F49E3300C1C}" destId="{8D85F390-1FA6-4159-8A91-A7C8F8D31CCB}" srcOrd="7" destOrd="0" presId="urn:microsoft.com/office/officeart/2008/layout/LinedList"/>
    <dgm:cxn modelId="{5468F184-33DB-47E6-A08E-CA6B423D9434}" type="presParOf" srcId="{8D85F390-1FA6-4159-8A91-A7C8F8D31CCB}" destId="{FB39D32D-AE8E-4252-9AA4-48048B82D599}" srcOrd="0" destOrd="0" presId="urn:microsoft.com/office/officeart/2008/layout/LinedList"/>
    <dgm:cxn modelId="{EA885F24-DE27-4B63-9F5A-E7CAF3EE597D}" type="presParOf" srcId="{8D85F390-1FA6-4159-8A91-A7C8F8D31CCB}" destId="{F725249C-6FC3-49B0-968E-272ED5C4CC6A}" srcOrd="1" destOrd="0" presId="urn:microsoft.com/office/officeart/2008/layout/LinedList"/>
    <dgm:cxn modelId="{8DA37230-5096-42FB-9749-218CD68756BF}" type="presParOf" srcId="{02630477-DC91-4CC3-8138-3F49E3300C1C}" destId="{A7319449-5F71-449A-B29F-4E22FB9D52FB}" srcOrd="8" destOrd="0" presId="urn:microsoft.com/office/officeart/2008/layout/LinedList"/>
    <dgm:cxn modelId="{68D422D9-B83D-423F-A12B-61255D05C420}" type="presParOf" srcId="{02630477-DC91-4CC3-8138-3F49E3300C1C}" destId="{42867C53-A4C8-4AF2-B211-BCBFD1044A8D}" srcOrd="9" destOrd="0" presId="urn:microsoft.com/office/officeart/2008/layout/LinedList"/>
    <dgm:cxn modelId="{6DDF4B2D-3102-4301-9572-26CF3D3D5684}" type="presParOf" srcId="{42867C53-A4C8-4AF2-B211-BCBFD1044A8D}" destId="{44F37BE7-271C-4479-A20B-BB45C3427EAA}" srcOrd="0" destOrd="0" presId="urn:microsoft.com/office/officeart/2008/layout/LinedList"/>
    <dgm:cxn modelId="{600EF21F-6216-4CB2-BCC0-7E77ADC4CC90}" type="presParOf" srcId="{42867C53-A4C8-4AF2-B211-BCBFD1044A8D}" destId="{09643693-12BF-4DF5-BABB-F6576751AD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58202C-EFEA-4FC3-B8B8-668430394438}">
      <dsp:nvSpPr>
        <dsp:cNvPr id="0" name=""/>
        <dsp:cNvSpPr/>
      </dsp:nvSpPr>
      <dsp:spPr>
        <a:xfrm>
          <a:off x="0" y="720286"/>
          <a:ext cx="10222992" cy="926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В течение учебного года раз в две недели проводятся кафедральные собрания, посещение которых аспирантами обязательно</a:t>
          </a:r>
          <a:endParaRPr lang="en-US" sz="2400" kern="1200" dirty="0"/>
        </a:p>
      </dsp:txBody>
      <dsp:txXfrm>
        <a:off x="0" y="720286"/>
        <a:ext cx="10222992" cy="926639"/>
      </dsp:txXfrm>
    </dsp:sp>
    <dsp:sp modelId="{5025E9E4-C3FB-497B-A47E-C7F8CA364353}">
      <dsp:nvSpPr>
        <dsp:cNvPr id="0" name=""/>
        <dsp:cNvSpPr/>
      </dsp:nvSpPr>
      <dsp:spPr>
        <a:xfrm>
          <a:off x="0" y="1716046"/>
          <a:ext cx="10222992" cy="926639"/>
        </a:xfrm>
        <a:prstGeom prst="roundRect">
          <a:avLst/>
        </a:prstGeom>
        <a:solidFill>
          <a:schemeClr val="accent2">
            <a:hueOff val="495058"/>
            <a:satOff val="-3663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Ежегодный отчет аспиранта кафедре о проделанной работе в конце каждого года обучения.</a:t>
          </a:r>
          <a:endParaRPr lang="en-US" sz="2400" kern="1200"/>
        </a:p>
      </dsp:txBody>
      <dsp:txXfrm>
        <a:off x="0" y="1716046"/>
        <a:ext cx="10222992" cy="926639"/>
      </dsp:txXfrm>
    </dsp:sp>
    <dsp:sp modelId="{EA8DDBEC-CC99-47DE-851F-98B48CD4550B}">
      <dsp:nvSpPr>
        <dsp:cNvPr id="0" name=""/>
        <dsp:cNvSpPr/>
      </dsp:nvSpPr>
      <dsp:spPr>
        <a:xfrm>
          <a:off x="0" y="2711806"/>
          <a:ext cx="10222992" cy="926639"/>
        </a:xfrm>
        <a:prstGeom prst="roundRect">
          <a:avLst/>
        </a:prstGeom>
        <a:solidFill>
          <a:schemeClr val="accent2">
            <a:hueOff val="990116"/>
            <a:satOff val="-7326"/>
            <a:lumOff val="-2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Аспиранты проходят промежуточную аттестацию каждый семестр</a:t>
          </a:r>
          <a:endParaRPr lang="en-US" sz="2400" kern="1200"/>
        </a:p>
      </dsp:txBody>
      <dsp:txXfrm>
        <a:off x="0" y="2711806"/>
        <a:ext cx="10222992" cy="926639"/>
      </dsp:txXfrm>
    </dsp:sp>
    <dsp:sp modelId="{D02C7B14-A20E-481A-AA99-01E0B11A67A0}">
      <dsp:nvSpPr>
        <dsp:cNvPr id="0" name=""/>
        <dsp:cNvSpPr/>
      </dsp:nvSpPr>
      <dsp:spPr>
        <a:xfrm>
          <a:off x="0" y="3707566"/>
          <a:ext cx="10222992" cy="926639"/>
        </a:xfrm>
        <a:prstGeom prst="roundRect">
          <a:avLst/>
        </a:prstGeom>
        <a:solidFill>
          <a:schemeClr val="accent2">
            <a:hueOff val="1485173"/>
            <a:satOff val="-10989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По окончанию обучения (выпускной курс) проходят государственную итоговую аттестацию </a:t>
          </a:r>
          <a:endParaRPr lang="en-US" sz="2400" kern="1200"/>
        </a:p>
      </dsp:txBody>
      <dsp:txXfrm>
        <a:off x="0" y="3707566"/>
        <a:ext cx="10222992" cy="926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8AAFF2-3D7C-4AE8-BCC2-3A94817FCEE6}">
      <dsp:nvSpPr>
        <dsp:cNvPr id="0" name=""/>
        <dsp:cNvSpPr/>
      </dsp:nvSpPr>
      <dsp:spPr>
        <a:xfrm>
          <a:off x="0" y="66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EB1F4-AF5B-4846-A074-00A5955A7F87}">
      <dsp:nvSpPr>
        <dsp:cNvPr id="0" name=""/>
        <dsp:cNvSpPr/>
      </dsp:nvSpPr>
      <dsp:spPr>
        <a:xfrm>
          <a:off x="0" y="66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2300" kern="1200" dirty="0"/>
            <a:t>Самостоятельному преподаванию студентам</a:t>
          </a:r>
          <a:endParaRPr lang="en-US" sz="2300" kern="1200" dirty="0"/>
        </a:p>
      </dsp:txBody>
      <dsp:txXfrm>
        <a:off x="0" y="664"/>
        <a:ext cx="6830568" cy="1087870"/>
      </dsp:txXfrm>
    </dsp:sp>
    <dsp:sp modelId="{E5EE68F8-32C5-40CA-9267-EB8044ED67ED}">
      <dsp:nvSpPr>
        <dsp:cNvPr id="0" name=""/>
        <dsp:cNvSpPr/>
      </dsp:nvSpPr>
      <dsp:spPr>
        <a:xfrm>
          <a:off x="0" y="108853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9ACC-9DD5-4AFE-A29D-CAD1F9B2AA69}">
      <dsp:nvSpPr>
        <dsp:cNvPr id="0" name=""/>
        <dsp:cNvSpPr/>
      </dsp:nvSpPr>
      <dsp:spPr>
        <a:xfrm>
          <a:off x="0" y="108853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2300" kern="1200" dirty="0"/>
            <a:t>Организовывать работу учебно-педагогического процесса</a:t>
          </a:r>
          <a:endParaRPr lang="en-US" sz="2300" kern="1200" dirty="0"/>
        </a:p>
      </dsp:txBody>
      <dsp:txXfrm>
        <a:off x="0" y="1088534"/>
        <a:ext cx="6830568" cy="1087870"/>
      </dsp:txXfrm>
    </dsp:sp>
    <dsp:sp modelId="{E8BC16C2-8894-4D70-BD99-6AF61221644E}">
      <dsp:nvSpPr>
        <dsp:cNvPr id="0" name=""/>
        <dsp:cNvSpPr/>
      </dsp:nvSpPr>
      <dsp:spPr>
        <a:xfrm>
          <a:off x="0" y="2176404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1EE0-9468-48F4-903B-51F641B0133F}">
      <dsp:nvSpPr>
        <dsp:cNvPr id="0" name=""/>
        <dsp:cNvSpPr/>
      </dsp:nvSpPr>
      <dsp:spPr>
        <a:xfrm>
          <a:off x="0" y="2176404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2300" kern="1200" dirty="0"/>
            <a:t>Разрабатывать методические материалы и рекомендации</a:t>
          </a:r>
          <a:endParaRPr lang="en-US" sz="2300" kern="1200" dirty="0"/>
        </a:p>
      </dsp:txBody>
      <dsp:txXfrm>
        <a:off x="0" y="2176404"/>
        <a:ext cx="6830568" cy="1087870"/>
      </dsp:txXfrm>
    </dsp:sp>
    <dsp:sp modelId="{ACEB2F8F-0FF7-4D31-87DC-0742A4D5CF04}">
      <dsp:nvSpPr>
        <dsp:cNvPr id="0" name=""/>
        <dsp:cNvSpPr/>
      </dsp:nvSpPr>
      <dsp:spPr>
        <a:xfrm>
          <a:off x="0" y="326427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9D32D-AE8E-4252-9AA4-48048B82D599}">
      <dsp:nvSpPr>
        <dsp:cNvPr id="0" name=""/>
        <dsp:cNvSpPr/>
      </dsp:nvSpPr>
      <dsp:spPr>
        <a:xfrm>
          <a:off x="0" y="326427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2300" kern="1200" dirty="0"/>
            <a:t>Писать научные статьи</a:t>
          </a:r>
          <a:endParaRPr lang="en-US" sz="2300" kern="1200" dirty="0"/>
        </a:p>
      </dsp:txBody>
      <dsp:txXfrm>
        <a:off x="0" y="3264275"/>
        <a:ext cx="6830568" cy="1087870"/>
      </dsp:txXfrm>
    </dsp:sp>
    <dsp:sp modelId="{A7319449-5F71-449A-B29F-4E22FB9D52FB}">
      <dsp:nvSpPr>
        <dsp:cNvPr id="0" name=""/>
        <dsp:cNvSpPr/>
      </dsp:nvSpPr>
      <dsp:spPr>
        <a:xfrm>
          <a:off x="0" y="4352145"/>
          <a:ext cx="683056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37BE7-271C-4479-A20B-BB45C3427EAA}">
      <dsp:nvSpPr>
        <dsp:cNvPr id="0" name=""/>
        <dsp:cNvSpPr/>
      </dsp:nvSpPr>
      <dsp:spPr>
        <a:xfrm>
          <a:off x="0" y="4352145"/>
          <a:ext cx="6830568" cy="1087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2300" kern="1200" dirty="0"/>
            <a:t>Представлять результаты своей работы на научно-практических конференциях</a:t>
          </a:r>
          <a:endParaRPr lang="en-US" sz="2300" kern="1200" dirty="0"/>
        </a:p>
      </dsp:txBody>
      <dsp:txXfrm>
        <a:off x="0" y="4352145"/>
        <a:ext cx="6830568" cy="1087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31AD-1294-44F7-8160-52226136F3EA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5AF0-DD59-4A40-A1C7-1DD37659AC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02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535AF0-DD59-4A40-A1C7-1DD37659AC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241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23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319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01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18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173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700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=""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97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7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51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72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razmuradov_aa@pfur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=""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=""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D33BB4-0AAE-4728-9203-2D6AB747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2"/>
            <a:ext cx="5069379" cy="1849437"/>
          </a:xfrm>
        </p:spPr>
        <p:txBody>
          <a:bodyPr anchor="b"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институт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2DAD341-E38A-4DF7-BA27-64E2262DD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133" y="3687580"/>
            <a:ext cx="9967089" cy="2276340"/>
          </a:xfrm>
        </p:spPr>
        <p:txBody>
          <a:bodyPr>
            <a:normAutofit/>
          </a:bodyPr>
          <a:lstStyle/>
          <a:p>
            <a:r>
              <a:rPr lang="ru-RU" dirty="0"/>
              <a:t>Направление: </a:t>
            </a:r>
            <a:r>
              <a:rPr lang="ru-RU" b="1" dirty="0"/>
              <a:t>Клиническая медицина </a:t>
            </a:r>
            <a:r>
              <a:rPr lang="ru-RU" b="1" dirty="0" smtClean="0"/>
              <a:t>3.1</a:t>
            </a:r>
            <a:endParaRPr lang="ru-RU" b="1" dirty="0"/>
          </a:p>
          <a:p>
            <a:r>
              <a:rPr lang="ru-RU" dirty="0" smtClean="0"/>
              <a:t>Специальность:</a:t>
            </a:r>
            <a:r>
              <a:rPr lang="en-US" dirty="0" smtClean="0"/>
              <a:t>  </a:t>
            </a:r>
            <a:r>
              <a:rPr lang="ru-RU" dirty="0" smtClean="0"/>
              <a:t>Онкология 3.1.6.</a:t>
            </a:r>
            <a:endParaRPr lang="ru-RU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4">
            <a:extLst>
              <a:ext uri="{FF2B5EF4-FFF2-40B4-BE49-F238E27FC236}">
                <a16:creationId xmlns=""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Рисунок 4">
            <a:extLst>
              <a:ext uri="{FF2B5EF4-FFF2-40B4-BE49-F238E27FC236}">
                <a16:creationId xmlns="" xmlns:a16="http://schemas.microsoft.com/office/drawing/2014/main" id="{725C9459-2315-4CD9-91D0-25CE2EDBBA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074" y="294807"/>
            <a:ext cx="6510670" cy="119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0375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=""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Рисунок 13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22CF5D26-4BF2-47CE-B69E-F6150012AA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65" r="26903" b="-1"/>
          <a:stretch/>
        </p:blipFill>
        <p:spPr>
          <a:xfrm>
            <a:off x="2617633" y="23525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32" name="Freeform: Shape 31">
            <a:extLst>
              <a:ext uri="{FF2B5EF4-FFF2-40B4-BE49-F238E27FC236}">
                <a16:creationId xmlns=""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=""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74C271-8410-4255-975E-9B6E8ADB4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458" y="415092"/>
            <a:ext cx="4846472" cy="1392368"/>
          </a:xfrm>
        </p:spPr>
        <p:txBody>
          <a:bodyPr anchor="b">
            <a:noAutofit/>
          </a:bodyPr>
          <a:lstStyle/>
          <a:p>
            <a:r>
              <a:rPr lang="ru-RU" sz="3600" dirty="0"/>
              <a:t>Формы обучения в аспирантуре на кафедре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CA6CFB-6FD7-45DC-8249-02A55C995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7" y="36953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dirty="0"/>
              <a:t>3 года</a:t>
            </a:r>
          </a:p>
          <a:p>
            <a:pPr marL="0" indent="0">
              <a:buNone/>
            </a:pPr>
            <a:r>
              <a:rPr lang="ru-RU" sz="3200" dirty="0"/>
              <a:t>-бюджет</a:t>
            </a:r>
          </a:p>
          <a:p>
            <a:pPr marL="0" indent="0">
              <a:buNone/>
            </a:pPr>
            <a:r>
              <a:rPr lang="ru-RU" sz="3200" dirty="0"/>
              <a:t>-контракт                                 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E63CFD44-FCB0-4AFA-BB38-4E8CAACAEEC4}"/>
              </a:ext>
            </a:extLst>
          </p:cNvPr>
          <p:cNvSpPr/>
          <p:nvPr/>
        </p:nvSpPr>
        <p:spPr>
          <a:xfrm>
            <a:off x="2842527" y="2872164"/>
            <a:ext cx="2099733" cy="599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Заочная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D1915F1-19A4-4F31-A50A-47BE7B359694}"/>
              </a:ext>
            </a:extLst>
          </p:cNvPr>
          <p:cNvSpPr/>
          <p:nvPr/>
        </p:nvSpPr>
        <p:spPr>
          <a:xfrm>
            <a:off x="36480" y="2847038"/>
            <a:ext cx="1873950" cy="676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Очная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="" xmlns:a16="http://schemas.microsoft.com/office/drawing/2014/main" id="{F45FEB71-1A61-44E1-93E9-42393C3919CD}"/>
              </a:ext>
            </a:extLst>
          </p:cNvPr>
          <p:cNvSpPr/>
          <p:nvPr/>
        </p:nvSpPr>
        <p:spPr>
          <a:xfrm rot="2484165">
            <a:off x="1129629" y="1664026"/>
            <a:ext cx="440267" cy="128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низ 7">
            <a:extLst>
              <a:ext uri="{FF2B5EF4-FFF2-40B4-BE49-F238E27FC236}">
                <a16:creationId xmlns="" xmlns:a16="http://schemas.microsoft.com/office/drawing/2014/main" id="{16041D0A-AA6C-4A0C-928B-36CF0AC9A533}"/>
              </a:ext>
            </a:extLst>
          </p:cNvPr>
          <p:cNvSpPr/>
          <p:nvPr/>
        </p:nvSpPr>
        <p:spPr>
          <a:xfrm rot="18850917">
            <a:off x="3278343" y="1699822"/>
            <a:ext cx="440267" cy="128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F03E72DD-AEF3-4B8C-A0E3-6191D66259F2}"/>
              </a:ext>
            </a:extLst>
          </p:cNvPr>
          <p:cNvSpPr txBox="1">
            <a:spLocks/>
          </p:cNvSpPr>
          <p:nvPr/>
        </p:nvSpPr>
        <p:spPr>
          <a:xfrm>
            <a:off x="2987040" y="3454523"/>
            <a:ext cx="1680472" cy="1212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    4 года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32636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58C83A0-D310-4598-9C52-92E3EB6FB1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861" r="13818" b="523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C407D1-0B37-4E91-985C-27F09F694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6659626" cy="1124712"/>
          </a:xfrm>
        </p:spPr>
        <p:txBody>
          <a:bodyPr anchor="b">
            <a:normAutofit/>
          </a:bodyPr>
          <a:lstStyle/>
          <a:p>
            <a:r>
              <a:rPr lang="ru-RU" sz="3200" b="1" dirty="0"/>
              <a:t>Как будет проходить вступительный экзамен?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D3108B-BD49-4AB4-91F2-9DA86FAE6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659626" cy="3207258"/>
          </a:xfrm>
        </p:spPr>
        <p:txBody>
          <a:bodyPr anchor="t">
            <a:normAutofit lnSpcReduction="10000"/>
          </a:bodyPr>
          <a:lstStyle/>
          <a:p>
            <a:r>
              <a:rPr lang="ru-RU" sz="3600" dirty="0" smtClean="0"/>
              <a:t>Письменный  </a:t>
            </a:r>
            <a:r>
              <a:rPr lang="ru-RU" sz="3600" dirty="0" smtClean="0"/>
              <a:t>экзамен состоит  из 4  вопросов</a:t>
            </a:r>
            <a:endParaRPr lang="ru-RU" sz="3600" dirty="0"/>
          </a:p>
          <a:p>
            <a:r>
              <a:rPr lang="ru-RU" sz="3600" dirty="0" smtClean="0"/>
              <a:t>Выбор </a:t>
            </a:r>
            <a:r>
              <a:rPr lang="ru-RU" sz="3600" dirty="0"/>
              <a:t>правильного ответа </a:t>
            </a:r>
            <a:r>
              <a:rPr lang="ru-RU" sz="3600" dirty="0" smtClean="0"/>
              <a:t>.</a:t>
            </a:r>
            <a:endParaRPr lang="ru-RU" sz="3600" dirty="0"/>
          </a:p>
          <a:p>
            <a:r>
              <a:rPr lang="ru-RU" sz="3600" dirty="0"/>
              <a:t>Ограничение по времени </a:t>
            </a:r>
            <a:r>
              <a:rPr lang="ru-RU" sz="3600" dirty="0" smtClean="0"/>
              <a:t>выполнения-120 </a:t>
            </a:r>
            <a:r>
              <a:rPr lang="ru-RU" sz="3600" dirty="0"/>
              <a:t>минут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265555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1EC6E12-F862-453E-9561-D6F1580936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4" r="23010" b="8876"/>
          <a:stretch/>
        </p:blipFill>
        <p:spPr>
          <a:xfrm>
            <a:off x="3523486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1AB7F-6FE8-4B3C-9377-59F77A66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637414"/>
            <a:ext cx="6710426" cy="1124712"/>
          </a:xfrm>
        </p:spPr>
        <p:txBody>
          <a:bodyPr anchor="b">
            <a:normAutofit/>
          </a:bodyPr>
          <a:lstStyle/>
          <a:p>
            <a:r>
              <a:rPr lang="ru-RU" sz="3200" b="1" dirty="0"/>
              <a:t>Выбор темы и научного руководителя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BA86AF-4B93-4585-8AAC-581609AE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968246"/>
            <a:ext cx="6994906" cy="4676394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/>
              <a:t>Аспирант самостоятельно выбирает научного руководителя</a:t>
            </a:r>
          </a:p>
          <a:p>
            <a:pPr>
              <a:lnSpc>
                <a:spcPct val="100000"/>
              </a:lnSpc>
            </a:pPr>
            <a:r>
              <a:rPr lang="ru-RU" dirty="0"/>
              <a:t>Свободный выбор темы диссертационного исследования (учитываются интересы аспиранта)</a:t>
            </a:r>
          </a:p>
          <a:p>
            <a:pPr>
              <a:lnSpc>
                <a:spcPct val="100000"/>
              </a:lnSpc>
            </a:pPr>
            <a:r>
              <a:rPr lang="ru-RU" dirty="0"/>
              <a:t>Приветствуется инициатива аспиранта в выборе темы собственного диссертационного исследования.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83576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=""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527962-2D31-4992-BC86-FB54CD59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Организация учебного процесса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91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="" xmlns:a16="http://schemas.microsoft.com/office/drawing/2014/main" id="{2781EF35-548D-4625-9E3D-B908B88CB8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8825172"/>
              </p:ext>
            </p:extLst>
          </p:nvPr>
        </p:nvGraphicFramePr>
        <p:xfrm>
          <a:off x="1143000" y="808563"/>
          <a:ext cx="10222992" cy="535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0891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60BB74-3CA9-4D69-BF8B-F4DB7A9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612179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Педагогическая</a:t>
            </a:r>
            <a:r>
              <a:rPr lang="en-US" sz="4400" dirty="0"/>
              <a:t> и </a:t>
            </a:r>
            <a:r>
              <a:rPr lang="en-US" sz="4400" dirty="0" err="1"/>
              <a:t>научная</a:t>
            </a:r>
            <a:r>
              <a:rPr lang="en-US" sz="4400" dirty="0"/>
              <a:t> </a:t>
            </a:r>
            <a:r>
              <a:rPr lang="en-US" sz="4400" dirty="0" err="1"/>
              <a:t>работа</a:t>
            </a:r>
            <a:endParaRPr lang="en-US" sz="44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19E03363-CA73-48AA-A21D-672E1DE476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698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E9429B-9224-48DE-97FE-F2EC348A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ru-RU" sz="3200"/>
              <a:t>Чему аспирант научится 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="" xmlns:a16="http://schemas.microsoft.com/office/drawing/2014/main" id="{48961C6D-9E05-4639-9FC1-43FD27068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6180635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0276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=""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=""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B606C7-28E7-446D-AD58-B8463FDC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004342"/>
            <a:ext cx="9144000" cy="51116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dirty="0" err="1"/>
              <a:t>Контактные</a:t>
            </a:r>
            <a:r>
              <a:rPr lang="en-US" sz="7200" dirty="0"/>
              <a:t> </a:t>
            </a:r>
            <a:r>
              <a:rPr lang="en-US" sz="7200" dirty="0" err="1" smtClean="0"/>
              <a:t>ли</a:t>
            </a:r>
            <a:r>
              <a:rPr lang="ru-RU" sz="7200" dirty="0" err="1" smtClean="0"/>
              <a:t>цо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3600" dirty="0" smtClean="0"/>
              <a:t>Х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арченко -</a:t>
            </a: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.м.н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.,профессор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профессор кафедры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онкологии и рентгенорадиологии 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работу с аспирантами.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kharchenko_nv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pfur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ru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zapirov@mail.ru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6851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6E8"/>
      </a:lt2>
      <a:accent1>
        <a:srgbClr val="E76429"/>
      </a:accent1>
      <a:accent2>
        <a:srgbClr val="CB9A16"/>
      </a:accent2>
      <a:accent3>
        <a:srgbClr val="98AC1F"/>
      </a:accent3>
      <a:accent4>
        <a:srgbClr val="5CB814"/>
      </a:accent4>
      <a:accent5>
        <a:srgbClr val="25BC21"/>
      </a:accent5>
      <a:accent6>
        <a:srgbClr val="14BC56"/>
      </a:accent6>
      <a:hlink>
        <a:srgbClr val="3A8BB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164</Words>
  <Application>Microsoft Office PowerPoint</Application>
  <PresentationFormat>Произвольный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AccentBoxVTI</vt:lpstr>
      <vt:lpstr>Медицинский институт </vt:lpstr>
      <vt:lpstr>Формы обучения в аспирантуре на кафедре</vt:lpstr>
      <vt:lpstr>Как будет проходить вступительный экзамен?</vt:lpstr>
      <vt:lpstr>Выбор темы и научного руководителя</vt:lpstr>
      <vt:lpstr>Организация учебного процесса</vt:lpstr>
      <vt:lpstr>Слайд 6</vt:lpstr>
      <vt:lpstr>Педагогическая и научная работа</vt:lpstr>
      <vt:lpstr>Чему аспирант научится :</vt:lpstr>
      <vt:lpstr>Контактные лицо Харченко -д.м.н.,профессор, профессор кафедры онкологии и рентгенорадиологии , ответственный за работу с аспирантами.   E-mail: kharchenko_nv@pfur.ru,  zapirov@mail.ru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институт</dc:title>
  <dc:creator>Куаныш Бекбаев</dc:creator>
  <cp:lastModifiedBy>Админ</cp:lastModifiedBy>
  <cp:revision>5</cp:revision>
  <dcterms:created xsi:type="dcterms:W3CDTF">2020-06-17T18:47:00Z</dcterms:created>
  <dcterms:modified xsi:type="dcterms:W3CDTF">2022-04-19T11:20:10Z</dcterms:modified>
</cp:coreProperties>
</file>